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0640-2BCF-4537-BE13-95A5C07EBECE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51983"/>
            <a:ext cx="548640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378824"/>
            <a:ext cx="2971800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496A9-5F15-4DCE-AB2B-DC892FDF3B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26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404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1B21A-34B4-4693-B412-713F81F86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617347-AA7F-4E6D-878D-E3651300D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43E61E-644C-42B0-8CF8-DE5841AC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0D8-815F-44BD-BBB5-2F0AC587A954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93E87C-9986-491B-90D8-489B97DFB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4D88F8-CA90-408C-BA8B-8E83DE2CD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67E3-B5A0-4905-AA64-AF3AE771B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491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D109D-78C5-4A28-8F13-31EF931E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F3B1CD-395D-44C7-98A7-6E7F5C88D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E44F321-8502-4346-B4CB-56BB4EB99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0D8-815F-44BD-BBB5-2F0AC587A954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C2E5E4-9555-4ACC-9184-00197EF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1ECAF7-C88E-452C-AEC0-34DB37C5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67E3-B5A0-4905-AA64-AF3AE771B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11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2A85C58-425D-4604-86CA-7BDF0E322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9D9AD1-618E-443D-94DD-EBAD28857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423F3F-A846-4E95-86DC-FAD77FE6A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0D8-815F-44BD-BBB5-2F0AC587A954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EAE4FE4-8434-44BB-9A7A-92642386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7C3A8A-F901-4777-8D17-E545AD8D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67E3-B5A0-4905-AA64-AF3AE771B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48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67ED2-DCFC-C04F-9813-EFEFBFA5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350" y="268207"/>
            <a:ext cx="8723385" cy="816464"/>
          </a:xfrm>
        </p:spPr>
        <p:txBody>
          <a:bodyPr lIns="90000"/>
          <a:lstStyle>
            <a:lvl1pPr algn="l">
              <a:defRPr spc="91" baseline="0">
                <a:solidFill>
                  <a:srgbClr val="345D2F"/>
                </a:solidFill>
                <a:latin typeface="Arial Rounded MT Bold" panose="020F0704030504030204" pitchFamily="34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13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7D974-4717-4888-B69D-FD1F9212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63B036-B958-42E0-A186-3EA1B483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657DD1-2960-45CC-B912-2BA2DC6C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0D8-815F-44BD-BBB5-2F0AC587A954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6C1943-4734-4BC2-A82E-928C0239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55137E-F37E-493D-BB6A-5CA68279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67E3-B5A0-4905-AA64-AF3AE771B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773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52E3A-6E2A-4DA8-969B-F0C7144B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169C6D-234A-4CBE-82AB-ACA1CDE6D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08D614-829E-499C-A850-A6873E47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0D8-815F-44BD-BBB5-2F0AC587A954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9EA625D-9B1F-42D9-B951-05B4C339B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366069-F204-4C8F-BA64-03B04979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67E3-B5A0-4905-AA64-AF3AE771B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169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3B8F1B-D837-4F51-BE4E-AF06AE133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864B20-81F9-465C-87F4-E9DC54FE6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57FE0D-0264-455D-9DD5-5A57401E9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EB96CF-13A0-408E-A0D1-5EB9D9F0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0D8-815F-44BD-BBB5-2F0AC587A954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2F230F-766A-4BDE-8F1E-C71217C9A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60BAD9-8A21-4EEE-BDAA-CAB3427C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67E3-B5A0-4905-AA64-AF3AE771B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59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3C629-FF08-4E85-8109-4565B551F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4AA99D-9524-4632-A3A6-13E315025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55597C-11B2-423B-8838-8BD4FBFFB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B18C44-04DF-439C-AAF8-990039DAA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1A16C3-0012-4EB2-A9AC-2C8ADA059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7E3C8E4-6718-4DD4-9759-F3CBB00B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0D8-815F-44BD-BBB5-2F0AC587A954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0B9F4E2-F3B7-4F56-B10A-874142E8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3AA4647-4A6B-47DC-A172-0C2650C30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67E3-B5A0-4905-AA64-AF3AE771B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49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F7C7D3-A0D8-4D4F-989A-D0389199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FD7C21-A93E-41F5-A10E-436EE6F99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0D8-815F-44BD-BBB5-2F0AC587A954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6323F2-DCEC-42F8-A148-93E5E4B80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C16960-4E43-418A-8577-143A6450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67E3-B5A0-4905-AA64-AF3AE771B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4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411E3ED-5801-409D-8154-07E68EFD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0D8-815F-44BD-BBB5-2F0AC587A954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FA6A78-940F-458A-A320-FEA23E41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BA7366-C398-4F9E-8CE6-93B27C8B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67E3-B5A0-4905-AA64-AF3AE771B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8F8F3-FC69-4AED-A2B6-A9EE3B344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648778-29E0-4BB1-9C68-D0AA2B383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682847-5E62-4D1A-B438-09AB675D0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5505650-AF39-4520-8AC8-3A48C9ED8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0D8-815F-44BD-BBB5-2F0AC587A954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C8D38B-C1FC-4376-9AEF-201F4122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179E06-19C4-4CB2-BCBD-2DED24FE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67E3-B5A0-4905-AA64-AF3AE771B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67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A859F-4BF2-487F-85A5-AFD4DC489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D10ABA3-A54F-40BD-8B6B-688BB45047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4CCB62-B3EE-4F19-99AE-EAF12AAB1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265CD5-77DC-4537-A939-7DCCBBA9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50D8-815F-44BD-BBB5-2F0AC587A954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C2CE60-FE44-4F4A-996D-FED398CB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7FA4E4-7524-4A76-AC18-B307E681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567E3-B5A0-4905-AA64-AF3AE771B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076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5B5B94F-9223-4E46-99BF-91789D74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2FD2EA-9987-4C25-922E-ECD16A396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B7431A-EC63-4D56-B517-3C825D05CA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550D8-815F-44BD-BBB5-2F0AC587A954}" type="datetimeFigureOut">
              <a:rPr lang="de-DE" smtClean="0"/>
              <a:t>13.11.2025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77EC98-ECEE-4F2A-9E17-CD623C80F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A21A9B-DB82-4BB5-9866-02BB540DB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567E3-B5A0-4905-AA64-AF3AE771B1C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77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285229-42F5-9949-A778-A4554AA08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19" y="257758"/>
            <a:ext cx="6941189" cy="816563"/>
          </a:xfrm>
        </p:spPr>
        <p:txBody>
          <a:bodyPr vert="horz" lIns="90000" tIns="0" rIns="91440" bIns="45720" rtlCol="0" anchor="ctr">
            <a:normAutofit/>
          </a:bodyPr>
          <a:lstStyle/>
          <a:p>
            <a:pPr>
              <a:lnSpc>
                <a:spcPts val="2722"/>
              </a:lnSpc>
              <a:spcBef>
                <a:spcPts val="0"/>
              </a:spcBef>
            </a:pPr>
            <a:r>
              <a:rPr lang="de-DE" sz="3629" dirty="0">
                <a:solidFill>
                  <a:srgbClr val="FFFFFF"/>
                </a:solidFill>
              </a:rPr>
              <a:t>Veranstaltungskalender</a:t>
            </a:r>
            <a:br>
              <a:rPr lang="de-DE" sz="3629" dirty="0"/>
            </a:br>
            <a:r>
              <a:rPr lang="de-DE" sz="2087" dirty="0"/>
              <a:t>Katholisches Familienzentrum Brück/</a:t>
            </a:r>
            <a:r>
              <a:rPr lang="de-DE" sz="2087" dirty="0" err="1"/>
              <a:t>Merheim</a:t>
            </a:r>
            <a:endParaRPr lang="de-DE" sz="2087" dirty="0"/>
          </a:p>
        </p:txBody>
      </p:sp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6528BBE8-2DAF-7648-AD06-E31E9E4AC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341596"/>
              </p:ext>
            </p:extLst>
          </p:nvPr>
        </p:nvGraphicFramePr>
        <p:xfrm>
          <a:off x="1041400" y="1752600"/>
          <a:ext cx="9220200" cy="3454401"/>
        </p:xfrm>
        <a:graphic>
          <a:graphicData uri="http://schemas.openxmlformats.org/drawingml/2006/table">
            <a:tbl>
              <a:tblPr firstRow="1" bandRow="1">
                <a:effectLst>
                  <a:outerShdw blurRad="190500" sx="102000" sy="102000" algn="ctr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960007">
                  <a:extLst>
                    <a:ext uri="{9D8B030D-6E8A-4147-A177-3AD203B41FA5}">
                      <a16:colId xmlns:a16="http://schemas.microsoft.com/office/drawing/2014/main" val="420570678"/>
                    </a:ext>
                  </a:extLst>
                </a:gridCol>
                <a:gridCol w="977012">
                  <a:extLst>
                    <a:ext uri="{9D8B030D-6E8A-4147-A177-3AD203B41FA5}">
                      <a16:colId xmlns:a16="http://schemas.microsoft.com/office/drawing/2014/main" val="1156883869"/>
                    </a:ext>
                  </a:extLst>
                </a:gridCol>
                <a:gridCol w="3647241">
                  <a:extLst>
                    <a:ext uri="{9D8B030D-6E8A-4147-A177-3AD203B41FA5}">
                      <a16:colId xmlns:a16="http://schemas.microsoft.com/office/drawing/2014/main" val="936840911"/>
                    </a:ext>
                  </a:extLst>
                </a:gridCol>
                <a:gridCol w="2037193">
                  <a:extLst>
                    <a:ext uri="{9D8B030D-6E8A-4147-A177-3AD203B41FA5}">
                      <a16:colId xmlns:a16="http://schemas.microsoft.com/office/drawing/2014/main" val="2188125128"/>
                    </a:ext>
                  </a:extLst>
                </a:gridCol>
                <a:gridCol w="1598747">
                  <a:extLst>
                    <a:ext uri="{9D8B030D-6E8A-4147-A177-3AD203B41FA5}">
                      <a16:colId xmlns:a16="http://schemas.microsoft.com/office/drawing/2014/main" val="2119538543"/>
                    </a:ext>
                  </a:extLst>
                </a:gridCol>
              </a:tblGrid>
              <a:tr h="625682">
                <a:tc gridSpan="5">
                  <a:txBody>
                    <a:bodyPr/>
                    <a:lstStyle/>
                    <a:p>
                      <a:pPr algn="ctr" fontAlgn="auto"/>
                      <a:r>
                        <a:rPr lang="de-DE" sz="1800" b="0" i="0" cap="all" spc="100" baseline="0" noProof="0" dirty="0">
                          <a:solidFill>
                            <a:schemeClr val="bg1"/>
                          </a:solidFill>
                          <a:latin typeface="Arial Rounded MT Bold" panose="020F0704030504030204" pitchFamily="34" charset="77"/>
                        </a:rPr>
                        <a:t>Januar bis Februar 2026</a:t>
                      </a:r>
                    </a:p>
                  </a:txBody>
                  <a:tcPr marL="0" marR="0" marT="97976" marB="9797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613435"/>
                  </a:ext>
                </a:extLst>
              </a:tr>
              <a:tr h="322491"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Termin</a:t>
                      </a:r>
                    </a:p>
                  </a:txBody>
                  <a:tcPr marL="97976" marR="73875" marT="37810" marB="369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Uhrzeit</a:t>
                      </a:r>
                    </a:p>
                  </a:txBody>
                  <a:tcPr marL="97976" marR="73875" marT="37810" marB="36939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Angebot</a:t>
                      </a:r>
                    </a:p>
                  </a:txBody>
                  <a:tcPr marL="97976" marR="73875" marT="37810" marB="36939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Ort</a:t>
                      </a:r>
                    </a:p>
                  </a:txBody>
                  <a:tcPr marL="97976" marR="73875" marT="37810" marB="36939" anchor="ctr"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100" cap="all" spc="100" baseline="0" noProof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Rounded MT Bold" panose="020F0704030504030204" pitchFamily="34" charset="77"/>
                        </a:rPr>
                        <a:t>Infos</a:t>
                      </a:r>
                    </a:p>
                  </a:txBody>
                  <a:tcPr marL="97976" marR="73875" marT="37810" marB="36939" anchor="ctr"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979221"/>
                  </a:ext>
                </a:extLst>
              </a:tr>
              <a:tr h="8081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12.01.-23.02.,</a:t>
                      </a:r>
                    </a:p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montags</a:t>
                      </a:r>
                    </a:p>
                    <a:p>
                      <a:pPr algn="l" fontAlgn="b"/>
                      <a:endParaRPr lang="de-DE" sz="1000" b="0" i="0" u="none" strike="noStrike" baseline="0" noProof="0" dirty="0">
                        <a:solidFill>
                          <a:schemeClr val="tx1"/>
                        </a:solidFill>
                        <a:effectLst/>
                        <a:latin typeface="Fira Sans Book" panose="020B0503050000020004" pitchFamily="34" charset="0"/>
                      </a:endParaRP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9.00-10.00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Selbstbehauptungskurs für Vorschulkinder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Gereon 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Anmeldung erforderlich</a:t>
                      </a:r>
                    </a:p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über Treffpunkt e.V., Eigenbeteiligung 39€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379115"/>
                  </a:ext>
                </a:extLst>
              </a:tr>
              <a:tr h="44319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15.01.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8.30-10.00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»Offene Sprechstunde« mit Frau Beller, Erziehungsberatung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Hubertus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Herzlich Willkommen!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100972"/>
                  </a:ext>
                </a:extLst>
              </a:tr>
              <a:tr h="80817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28.01.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19.00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Elternabend zum Thema „Bedürfnisorientierte Erziehung – wie gelingt das?“ 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Hubertus 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kostenfrei, Anmeldung erforderlich</a:t>
                      </a:r>
                    </a:p>
                    <a:p>
                      <a:pPr algn="l" fontAlgn="b"/>
                      <a:r>
                        <a:rPr lang="de-DE" sz="10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über Treffpunkt e.V.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737316"/>
                  </a:ext>
                </a:extLst>
              </a:tr>
              <a:tr h="446692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19.02.</a:t>
                      </a:r>
                    </a:p>
                  </a:txBody>
                  <a:tcPr marL="97976" marR="97976" marT="97976" marB="9797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8.30-10.00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»Offene Sprechstunde« mit Frau Beller, Erziehungsberatung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Kita St. Gereon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Fira Sans Book" panose="020B0503050000020004" pitchFamily="34" charset="0"/>
                        </a:rPr>
                        <a:t>Herzlich Willkommen!</a:t>
                      </a:r>
                    </a:p>
                  </a:txBody>
                  <a:tcPr marL="97976" marR="97976" marT="97976" marB="9797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49627"/>
                  </a:ext>
                </a:extLst>
              </a:tr>
            </a:tbl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5C24755B-F7CC-784E-BA5F-03CCDD1602B0}"/>
              </a:ext>
            </a:extLst>
          </p:cNvPr>
          <p:cNvSpPr txBox="1"/>
          <p:nvPr/>
        </p:nvSpPr>
        <p:spPr>
          <a:xfrm>
            <a:off x="-698954" y="1912521"/>
            <a:ext cx="184731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1633" dirty="0"/>
          </a:p>
        </p:txBody>
      </p:sp>
    </p:spTree>
    <p:extLst>
      <p:ext uri="{BB962C8B-B14F-4D97-AF65-F5344CB8AC3E}">
        <p14:creationId xmlns:p14="http://schemas.microsoft.com/office/powerpoint/2010/main" val="59895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Breitbild</PresentationFormat>
  <Paragraphs>30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Fira Sans Book</vt:lpstr>
      <vt:lpstr>Office</vt:lpstr>
      <vt:lpstr>Veranstaltungskalender Katholisches Familienzentrum Brück/Merheim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Veranstaltungskalender Katholisches Familienzentrum Brück/Merheim</dc:title>
  <dc:creator>Ermert, Regina - 53081 KGV Brück/Merheim</dc:creator>
  <cp:lastModifiedBy>Ermert, Regina - 53081 KGV Brück/Merheim</cp:lastModifiedBy>
  <cp:revision>8</cp:revision>
  <cp:lastPrinted>2025-11-13T13:10:30Z</cp:lastPrinted>
  <dcterms:created xsi:type="dcterms:W3CDTF">2025-10-23T11:05:39Z</dcterms:created>
  <dcterms:modified xsi:type="dcterms:W3CDTF">2025-11-13T13:46:22Z</dcterms:modified>
</cp:coreProperties>
</file>