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7F87-9E22-4FA7-A7F0-131F411B7CB9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9FFF-2F6A-4F49-9700-DBFE87C135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7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40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F9B0C-7CEC-44BB-B563-176ACE65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96A3B1-4472-4C86-84DD-7B0F3DEB4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EE6D6-8A02-4451-A4CE-31919A3C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7E2383-DD1B-47B2-B3D9-C3C807F6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9276BB-45BE-4A2E-9415-1880EDB9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72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80DD5-D442-4F49-BCB7-E37459CE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C8A4BE-E89C-44FE-A3F1-3358E087F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03986-3CA2-4B0E-9274-444E104E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EB51B-1087-4B9E-8895-753DAF57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A9E203-D1CE-409F-A3E8-700F0B6C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CA2F13-BB5D-4C23-AA56-6611CBE54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7EAC45-134A-46BB-AB71-78DD0482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1EEDE2-1A8A-409E-AF14-2D4519A1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1482BC-16FD-447F-B255-2B7BCA16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7AF2D-FE87-41B9-92E8-17FF9408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00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67ED2-DCFC-C04F-9813-EFEFBFA5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50" y="268207"/>
            <a:ext cx="8723385" cy="816464"/>
          </a:xfrm>
        </p:spPr>
        <p:txBody>
          <a:bodyPr lIns="90000"/>
          <a:lstStyle>
            <a:lvl1pPr algn="l">
              <a:defRPr spc="91" baseline="0">
                <a:solidFill>
                  <a:srgbClr val="345D2F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5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E8AD6-5BBC-4D92-B260-28ED00EF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4C7714-9BF3-4FAD-836A-16C142DB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FBA08-DC1B-4000-AAF0-A770D747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895BB-377D-4008-BFDB-F8B21E4E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DB8FB-9736-4D51-BA98-71CDB708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22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D98D4-B7D1-43D0-9242-7D0DA56E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ACD87C-6216-4669-AC99-E3255FBB8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15175-9BD1-412C-B947-60421810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46A460-2D88-45B2-A50F-60D874AD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D535A4-7DDC-49DE-A219-B081CA4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47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D37A-5ECF-4176-86B7-82B6E3A8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31134-85F0-43C7-ACBE-A474A9394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1737F7-DFC3-46C6-AB51-5FEE456BB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8BA61D-59A5-4F05-86E0-9D7488FB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166823-A4A5-4DCA-B1AB-42EF2DFF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9838EF-02E8-45D9-8D69-7A33CCD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73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BCC67-09FD-4B3B-84AF-A861686E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8C596C-29E7-4FF0-A8B5-829590E5B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7F4856-60C3-41B9-99A6-C63D6F962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C92537-526D-4885-912E-F978603C8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AA7C4F-F620-450F-B12F-9A50C8573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5DD6B1-4A17-433A-90F1-EE20F044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D8ACD0-F902-4BB6-B2FE-8AFEA2A5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4F9BC3-9482-4421-816B-43B7E5CA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26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55887-6710-44A4-9349-765EB7CD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E8FB43-960C-4EEF-88D1-6A4F185C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C628-2786-43DA-A06B-8FF5BF2E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776631-1DB6-4CF8-9891-71A9FDB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19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5CEBDF-FBCD-4D1E-B835-2A549023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4F0C5F-A20C-4290-9FCD-603A9DF7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FC41D-E1E8-4987-A2B8-9EB263E7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5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5CD4E-75B8-43EA-9625-7DDB78B6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780E9-52F6-43A4-BEAC-CC2AB4FC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73FACB-7020-4B3D-87FD-743B943F0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97718D-E572-4BCC-9C07-C17E6572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D0AF01-6F04-4D76-A490-92AAA9BB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380C91-BF28-4142-B124-AB1A8E06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84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F092A-B2AB-42EE-985E-057B2EF2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08FD79-1EBB-4785-98B4-9FC409377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F4A9AA-916C-4EB4-8B9A-9376FC06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79F0B7-6D14-4FA6-A854-2D260D33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986096-668C-4C51-9CD0-BC214D09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F947CF-78FE-41D2-8CA7-6F7FA442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7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52F467-0C15-4061-9203-9B2BC36B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6CDFDD-5EC8-41EE-AA1B-EE1F6141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ECDBBC-C85B-4A0A-BA8D-7DFC19719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3B1E-58C1-42B4-A3E9-3264298F7FC6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A9F29-5806-4A5B-AC90-56B40EB38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4F3A1-06AC-4960-BFC7-C57EF14F3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9ECD-7E48-4FB3-9DC4-BE05500D99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48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5229-42F5-9949-A778-A4554AA0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19" y="257758"/>
            <a:ext cx="6941189" cy="816563"/>
          </a:xfrm>
        </p:spPr>
        <p:txBody>
          <a:bodyPr vert="horz" lIns="90000" tIns="0" rIns="91440" bIns="45720" rtlCol="0" anchor="ctr">
            <a:normAutofit/>
          </a:bodyPr>
          <a:lstStyle/>
          <a:p>
            <a:pPr>
              <a:lnSpc>
                <a:spcPts val="2722"/>
              </a:lnSpc>
              <a:spcBef>
                <a:spcPts val="0"/>
              </a:spcBef>
            </a:pPr>
            <a:r>
              <a:rPr lang="de-DE" sz="3629" dirty="0">
                <a:solidFill>
                  <a:srgbClr val="FFFFFF"/>
                </a:solidFill>
              </a:rPr>
              <a:t>Veranstaltungskalender</a:t>
            </a:r>
            <a:br>
              <a:rPr lang="de-DE" sz="3629" dirty="0"/>
            </a:br>
            <a:r>
              <a:rPr lang="de-DE" sz="2087" dirty="0"/>
              <a:t>Katholisches Familienzentrum Brück/</a:t>
            </a:r>
            <a:r>
              <a:rPr lang="de-DE" sz="2087" dirty="0" err="1"/>
              <a:t>Merheim</a:t>
            </a:r>
            <a:endParaRPr lang="de-DE" sz="2087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6528BBE8-2DAF-7648-AD06-E31E9E4AC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66589"/>
              </p:ext>
            </p:extLst>
          </p:nvPr>
        </p:nvGraphicFramePr>
        <p:xfrm>
          <a:off x="431800" y="1074321"/>
          <a:ext cx="9618134" cy="4539453"/>
        </p:xfrm>
        <a:graphic>
          <a:graphicData uri="http://schemas.openxmlformats.org/drawingml/2006/table">
            <a:tbl>
              <a:tblPr firstRow="1" bandRow="1">
                <a:effectLst>
                  <a:outerShdw blurRad="190500" sx="102000" sy="102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819968">
                  <a:extLst>
                    <a:ext uri="{9D8B030D-6E8A-4147-A177-3AD203B41FA5}">
                      <a16:colId xmlns:a16="http://schemas.microsoft.com/office/drawing/2014/main" val="420570678"/>
                    </a:ext>
                  </a:extLst>
                </a:gridCol>
                <a:gridCol w="1040644">
                  <a:extLst>
                    <a:ext uri="{9D8B030D-6E8A-4147-A177-3AD203B41FA5}">
                      <a16:colId xmlns:a16="http://schemas.microsoft.com/office/drawing/2014/main" val="1156883869"/>
                    </a:ext>
                  </a:extLst>
                </a:gridCol>
                <a:gridCol w="4351780">
                  <a:extLst>
                    <a:ext uri="{9D8B030D-6E8A-4147-A177-3AD203B41FA5}">
                      <a16:colId xmlns:a16="http://schemas.microsoft.com/office/drawing/2014/main" val="936840911"/>
                    </a:ext>
                  </a:extLst>
                </a:gridCol>
                <a:gridCol w="1614475">
                  <a:extLst>
                    <a:ext uri="{9D8B030D-6E8A-4147-A177-3AD203B41FA5}">
                      <a16:colId xmlns:a16="http://schemas.microsoft.com/office/drawing/2014/main" val="2188125128"/>
                    </a:ext>
                  </a:extLst>
                </a:gridCol>
                <a:gridCol w="1791267">
                  <a:extLst>
                    <a:ext uri="{9D8B030D-6E8A-4147-A177-3AD203B41FA5}">
                      <a16:colId xmlns:a16="http://schemas.microsoft.com/office/drawing/2014/main" val="2119538543"/>
                    </a:ext>
                  </a:extLst>
                </a:gridCol>
              </a:tblGrid>
              <a:tr h="489878"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de-DE" sz="1800" b="0" i="0" cap="all" spc="100" baseline="0" noProof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März 2026</a:t>
                      </a:r>
                    </a:p>
                  </a:txBody>
                  <a:tcPr marL="0" marR="0" marT="97976" marB="979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13435"/>
                  </a:ext>
                </a:extLst>
              </a:tr>
              <a:tr h="326585"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Termin</a:t>
                      </a:r>
                    </a:p>
                  </a:txBody>
                  <a:tcPr marL="97976" marR="73875" marT="37810" marB="369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Uhrzeit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Angebot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Ort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Infos</a:t>
                      </a:r>
                    </a:p>
                  </a:txBody>
                  <a:tcPr marL="97976" marR="73875" marT="37810" marB="36939" anchor="ctr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79221"/>
                  </a:ext>
                </a:extLst>
              </a:tr>
              <a:tr h="33420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14.03.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10.00-13.00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Oster-Kreativ-Werkstatt für Kinder von 6-10 Jahre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e.V., kostenfrei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46474"/>
                  </a:ext>
                </a:extLst>
              </a:tr>
              <a:tr h="33420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16.03.-04.05.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montags</a:t>
                      </a:r>
                    </a:p>
                    <a:p>
                      <a:pPr algn="l" fontAlgn="b"/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9.00-10.00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10.00-11.00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Selbstbehauptungskurs für Vorschulkinder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 über Treffpunkt e.V., Eigenbeteiligung 39€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884"/>
                  </a:ext>
                </a:extLst>
              </a:tr>
              <a:tr h="33420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19.03.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8.30–10.00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»Offene Sprechstunde« mit Frau Beller, Erziehungsberatung</a:t>
                      </a:r>
                    </a:p>
                    <a:p>
                      <a:pPr algn="l" fontAlgn="b"/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Herzlich Willkommen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21826"/>
                  </a:ext>
                </a:extLst>
              </a:tr>
              <a:tr h="33420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20.03.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15.00-16.30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Workshop „Entspannung“ für Eltern mit Kindern ab 4 Jahre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e.V., kostenfrei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93216"/>
                  </a:ext>
                </a:extLst>
              </a:tr>
              <a:tr h="334206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21.03.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10.00-13.00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Oster-Kreativ-Werkstatt für Kinder von 6-10 Jahre</a:t>
                      </a:r>
                    </a:p>
                    <a:p>
                      <a:pPr algn="l" fontAlgn="b"/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e.V., kostenfrei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5388"/>
                  </a:ext>
                </a:extLst>
              </a:tr>
              <a:tr h="48987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27.03.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15.00-16.30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Workshop „Entspannung“ für Eltern mit Kindern ab 4 Jahre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e.V., kostenfrei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9115"/>
                  </a:ext>
                </a:extLst>
              </a:tr>
              <a:tr h="48987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27.03.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16.00-18.00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Vater-Kind-Waldtag mit „Querwaldein“ für Väter mit Kindern ab 4 Jahre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Im Wald/Brück, Treffpunkt Kriegerdenkmal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erforderlich, </a:t>
                      </a:r>
                    </a:p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Eigenanteil 5€ pro Familie in der </a:t>
                      </a:r>
                      <a:r>
                        <a:rPr lang="de-DE" sz="9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zahlen</a:t>
                      </a:r>
                      <a:endParaRPr lang="de-DE" sz="9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94626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C24755B-F7CC-784E-BA5F-03CCDD1602B0}"/>
              </a:ext>
            </a:extLst>
          </p:cNvPr>
          <p:cNvSpPr txBox="1"/>
          <p:nvPr/>
        </p:nvSpPr>
        <p:spPr>
          <a:xfrm>
            <a:off x="-698954" y="191252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</p:spTree>
    <p:extLst>
      <p:ext uri="{BB962C8B-B14F-4D97-AF65-F5344CB8AC3E}">
        <p14:creationId xmlns:p14="http://schemas.microsoft.com/office/powerpoint/2010/main" val="5989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Breitbild</PresentationFormat>
  <Paragraphs>49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Fira Sans Book</vt:lpstr>
      <vt:lpstr>Office</vt:lpstr>
      <vt:lpstr>Veranstaltungskalender Katholisches Familienzentrum Brück/Merheim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Veranstaltungskalender Katholisches Familienzentrum Brück/Merheim</dc:title>
  <dc:creator>Ermert, Regina - 53081 KGV Brück/Merheim</dc:creator>
  <cp:lastModifiedBy>Ermert, Regina - 53081 KGV Brück/Merheim</cp:lastModifiedBy>
  <cp:revision>3</cp:revision>
  <dcterms:created xsi:type="dcterms:W3CDTF">2025-11-13T13:47:56Z</dcterms:created>
  <dcterms:modified xsi:type="dcterms:W3CDTF">2025-11-13T15:15:39Z</dcterms:modified>
</cp:coreProperties>
</file>